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60" r:id="rId3"/>
    <p:sldId id="259" r:id="rId4"/>
    <p:sldId id="257" r:id="rId5"/>
    <p:sldId id="258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10655C-CFCF-4C40-B361-6C56933D39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932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1ECB3-B9E4-4C44-9E7C-0210AA9723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7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B9BA2-2DCE-4766-BC05-9D3BABAC06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565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BCD1C-6827-4D6F-AB28-5FC2C78700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564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DC9AD8-8567-4A53-A9DD-D5351099B8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66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2D1D0-5056-40B2-A526-9D3FA34133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08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4D883-85F9-413D-8661-F3B5B27782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673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14451-CBE7-48AA-B8EB-A73F58032F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464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3261D-6357-4DC9-B29B-FCFBCD8ACD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036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55C69-ED31-4E92-9717-728F4EC644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270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8D57B-9A47-4C67-88F9-E5A8CD07E1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564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8C43A-4E13-4793-9CB5-12CD163F3E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39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3D669-DB05-46B5-A340-C8BCBA4A36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172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ECF4B0-85FD-42CA-A238-913C6555BC6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9916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____________        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>
                <a:solidFill>
                  <a:schemeClr val="folHlink"/>
                </a:solidFill>
              </a:rPr>
              <a:t>el </a:t>
            </a:r>
            <a:r>
              <a:rPr lang="en-US" altLang="en-US" sz="3600" smtClean="0">
                <a:solidFill>
                  <a:schemeClr val="folHlink"/>
                </a:solidFill>
              </a:rPr>
              <a:t>30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septiembre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2013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70038"/>
            <a:ext cx="9144000" cy="4678362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5: </a:t>
            </a:r>
            <a:r>
              <a:rPr lang="es-ES_tradnl" altLang="en-US" sz="2800" dirty="0" smtClean="0"/>
              <a:t>¿Cómo repasamos para la Prueba # 1?</a:t>
            </a:r>
            <a:endParaRPr lang="es-ES_tradnl" altLang="en-US" sz="2800" dirty="0"/>
          </a:p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>
              <a:buFontTx/>
              <a:buNone/>
            </a:pPr>
            <a:r>
              <a:rPr lang="es-ES_tradnl" altLang="en-US" sz="2800" dirty="0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 muchacho es _______. No es alto.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Ella no es muy seria. Es bastante 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Carlos es un _______ muy bueno en matemáticas.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Rosita es una ______ muy buena y sincera.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 ________ de español es colombiano, interesante y simpático.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La clase es pequeña. No es _________.</a:t>
            </a:r>
            <a:endParaRPr lang="es-ES_tradnl" altLang="en-US" sz="2800" dirty="0"/>
          </a:p>
          <a:p>
            <a:pPr>
              <a:buFontTx/>
              <a:buNone/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A. </a:t>
            </a:r>
            <a:r>
              <a:rPr lang="es-ES_tradnl" dirty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 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 él?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donde 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¿Quiénes son?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947155" y="2133600"/>
            <a:ext cx="7951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Carlos		b. la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c.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grande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014" y="3377625"/>
            <a:ext cx="772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mexicano	   b. José	     c. alto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596825"/>
            <a:ext cx="770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Puerto Rico    b. la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escuela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c.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sincero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892225"/>
            <a:ext cx="929639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Los cursos	    b. José	      c. José y Tomas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73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839200" cy="6324600"/>
          </a:xfrm>
        </p:spPr>
        <p:txBody>
          <a:bodyPr/>
          <a:lstStyle/>
          <a:p>
            <a:pPr marL="0" indent="0">
              <a:buNone/>
            </a:pPr>
            <a:r>
              <a:rPr lang="es-ES_tradnl" sz="4000" dirty="0" smtClean="0">
                <a:solidFill>
                  <a:srgbClr val="008000"/>
                </a:solidFill>
              </a:rPr>
              <a:t>B. </a:t>
            </a:r>
            <a:r>
              <a:rPr lang="es-ES_tradnl" sz="4000" dirty="0" smtClean="0"/>
              <a:t>Copia y completa con la forma correcta de SER.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¡Hola! Yo ________ </a:t>
            </a:r>
            <a:r>
              <a:rPr lang="es-ES_tradnl" sz="4000" dirty="0" err="1" smtClean="0"/>
              <a:t>Madela</a:t>
            </a:r>
            <a:r>
              <a:rPr lang="es-ES_tradnl" sz="4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¿De dónde _______ tú?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Nosotros ________ amigos.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¿_______ ustedes alumnos?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El ______ un alumno muy bueno en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Los cursos ______ interesantes.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405823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FF0000"/>
                </a:solidFill>
              </a:rPr>
              <a:t>Articulos</a:t>
            </a:r>
            <a:r>
              <a:rPr lang="en-US" altLang="en-US" sz="4000" dirty="0">
                <a:solidFill>
                  <a:srgbClr val="FF0000"/>
                </a:solidFill>
              </a:rPr>
              <a:t> </a:t>
            </a:r>
            <a:r>
              <a:rPr lang="en-US" altLang="en-US" sz="4000" dirty="0" err="1">
                <a:solidFill>
                  <a:srgbClr val="FF0000"/>
                </a:solidFill>
              </a:rPr>
              <a:t>indefinidos</a:t>
            </a:r>
            <a:r>
              <a:rPr lang="en-US" altLang="en-US" sz="4000" dirty="0">
                <a:solidFill>
                  <a:srgbClr val="FF0000"/>
                </a:solidFill>
              </a:rPr>
              <a:t/>
            </a:r>
            <a:br>
              <a:rPr lang="en-US" altLang="en-US" sz="4000" dirty="0">
                <a:solidFill>
                  <a:srgbClr val="FF0000"/>
                </a:solidFill>
              </a:rPr>
            </a:br>
            <a:r>
              <a:rPr lang="en-US" altLang="en-US" sz="3200" i="1" dirty="0">
                <a:solidFill>
                  <a:srgbClr val="FF0000"/>
                </a:solidFill>
              </a:rPr>
              <a:t>(Indefinite Articles)</a:t>
            </a:r>
            <a:endParaRPr lang="en-US" altLang="en-US" sz="4000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763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 dirty="0"/>
              <a:t>A, AN</a:t>
            </a:r>
            <a:r>
              <a:rPr lang="en-US" altLang="en-US" dirty="0"/>
              <a:t> and </a:t>
            </a:r>
            <a:r>
              <a:rPr lang="en-US" altLang="en-US" u="sng" dirty="0"/>
              <a:t>Some</a:t>
            </a:r>
            <a:r>
              <a:rPr lang="en-US" altLang="en-US" dirty="0"/>
              <a:t> are called INDEFINITE ARTICLES. 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In Spanish, the singular indefinite articles are UN and UNA.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What “</a:t>
            </a:r>
            <a:r>
              <a:rPr lang="en-US" altLang="en-US" i="1" dirty="0" err="1"/>
              <a:t>articulo</a:t>
            </a:r>
            <a:r>
              <a:rPr lang="en-US" altLang="en-US" i="1" dirty="0"/>
              <a:t> </a:t>
            </a:r>
            <a:r>
              <a:rPr lang="en-US" altLang="en-US" i="1" dirty="0" err="1"/>
              <a:t>indefinido</a:t>
            </a:r>
            <a:r>
              <a:rPr lang="en-US" altLang="en-US" i="1" dirty="0"/>
              <a:t>” would you use?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Libro</a:t>
            </a:r>
            <a:r>
              <a:rPr lang="en-US" altLang="en-US" dirty="0"/>
              <a:t>		_____ </a:t>
            </a:r>
            <a:r>
              <a:rPr lang="en-US" altLang="en-US" dirty="0" err="1"/>
              <a:t>Pluma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Alumno</a:t>
            </a:r>
            <a:r>
              <a:rPr lang="en-US" altLang="en-US" dirty="0"/>
              <a:t>	</a:t>
            </a:r>
            <a:r>
              <a:rPr lang="en-US" altLang="en-US" dirty="0" smtClean="0"/>
              <a:t>	_____ </a:t>
            </a:r>
            <a:r>
              <a:rPr lang="en-US" altLang="en-US" dirty="0"/>
              <a:t>Alumna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Grado</a:t>
            </a:r>
            <a:r>
              <a:rPr lang="en-US" altLang="en-US" dirty="0"/>
              <a:t>		_____ Nota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03325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008000"/>
                </a:solidFill>
              </a:rPr>
              <a:t>Un</a:t>
            </a:r>
            <a:endParaRPr lang="en-US" altLang="en-US" sz="3400" b="1" dirty="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8006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008000"/>
                </a:solidFill>
              </a:rPr>
              <a:t>Una</a:t>
            </a:r>
            <a:endParaRPr lang="en-US" altLang="en-US" sz="3400" b="1" dirty="0">
              <a:solidFill>
                <a:srgbClr val="008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16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altLang="en-US" sz="3200" i="1"/>
              <a:t>What “articulo indefinido” would you use?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Libros</a:t>
            </a:r>
            <a:r>
              <a:rPr lang="en-US" altLang="en-US" dirty="0"/>
              <a:t>	</a:t>
            </a:r>
            <a:r>
              <a:rPr lang="en-US" altLang="en-US" dirty="0" smtClean="0"/>
              <a:t>	_____ </a:t>
            </a:r>
            <a:r>
              <a:rPr lang="en-US" altLang="en-US" dirty="0"/>
              <a:t>Plumas</a:t>
            </a:r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Alumnos</a:t>
            </a:r>
            <a:r>
              <a:rPr lang="en-US" altLang="en-US" dirty="0"/>
              <a:t>	_____ </a:t>
            </a:r>
            <a:r>
              <a:rPr lang="en-US" altLang="en-US" dirty="0" err="1"/>
              <a:t>Alumnas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Grados</a:t>
            </a:r>
            <a:r>
              <a:rPr lang="en-US" altLang="en-US" dirty="0"/>
              <a:t>	</a:t>
            </a:r>
            <a:r>
              <a:rPr lang="en-US" altLang="en-US" dirty="0" smtClean="0"/>
              <a:t>_____ </a:t>
            </a:r>
            <a:r>
              <a:rPr lang="en-US" altLang="en-US" dirty="0" err="1"/>
              <a:t>Notas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The plural INDEFINATE ARTICLES in Spanish are __________  and _________.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008000"/>
                </a:solidFill>
              </a:rPr>
              <a:t>Unos</a:t>
            </a:r>
            <a:endParaRPr lang="en-US" altLang="en-US" sz="3400" b="1" dirty="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5125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008000"/>
                </a:solidFill>
              </a:rPr>
              <a:t>Unas</a:t>
            </a:r>
            <a:endParaRPr lang="en-US" altLang="en-US" sz="3400" b="1" dirty="0">
              <a:solidFill>
                <a:srgbClr val="008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96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</p:spPr>
        <p:txBody>
          <a:bodyPr/>
          <a:lstStyle/>
          <a:p>
            <a:r>
              <a:rPr lang="es-ES_tradnl" dirty="0" smtClean="0">
                <a:solidFill>
                  <a:srgbClr val="008000"/>
                </a:solidFill>
              </a:rPr>
              <a:t> </a:t>
            </a:r>
            <a:r>
              <a:rPr lang="es-ES_tradnl" dirty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 muchacho es de Guatemala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Carlos es _______ amigo sincero.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 escuelas son grandes.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Ellas son _______ amigas de Pablo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947155" y="2133600"/>
            <a:ext cx="5894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El 		b. La		c. Los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014" y="3377625"/>
            <a:ext cx="5767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una	   b. un	     c. unos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0925" y="4596825"/>
            <a:ext cx="4993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Las	b. Los	  c. La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715000"/>
            <a:ext cx="7315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	    b. </a:t>
            </a: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     c. </a:t>
            </a: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215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z="4000" dirty="0" err="1" smtClean="0"/>
              <a:t>Copia</a:t>
            </a:r>
            <a:r>
              <a:rPr lang="en-US" sz="4000" dirty="0" smtClean="0"/>
              <a:t> y </a:t>
            </a:r>
            <a:r>
              <a:rPr lang="en-US" sz="4000" dirty="0" err="1" smtClean="0"/>
              <a:t>completa</a:t>
            </a:r>
            <a:r>
              <a:rPr lang="en-US" sz="4000" dirty="0" smtClean="0"/>
              <a:t> con la forma </a:t>
            </a:r>
            <a:r>
              <a:rPr lang="en-US" sz="4000" dirty="0" err="1" smtClean="0"/>
              <a:t>correcta</a:t>
            </a:r>
            <a:r>
              <a:rPr lang="en-US" sz="4000" dirty="0" smtClean="0"/>
              <a:t> de los </a:t>
            </a:r>
            <a:r>
              <a:rPr lang="en-US" sz="4000" dirty="0" err="1" smtClean="0"/>
              <a:t>adjetivos</a:t>
            </a:r>
            <a:r>
              <a:rPr lang="en-US" sz="4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Los </a:t>
            </a:r>
            <a:r>
              <a:rPr lang="en-US" sz="4000" dirty="0" err="1" smtClean="0"/>
              <a:t>alumnos</a:t>
            </a:r>
            <a:r>
              <a:rPr lang="en-US" sz="4000" dirty="0" smtClean="0"/>
              <a:t> son __________ y ________. (</a:t>
            </a:r>
            <a:r>
              <a:rPr lang="en-US" sz="4000" dirty="0" err="1" smtClean="0"/>
              <a:t>inteligente</a:t>
            </a:r>
            <a:r>
              <a:rPr lang="en-US" sz="4000" dirty="0" smtClean="0"/>
              <a:t>, </a:t>
            </a:r>
            <a:r>
              <a:rPr lang="en-US" sz="4000" dirty="0" err="1" smtClean="0"/>
              <a:t>bueno</a:t>
            </a:r>
            <a:r>
              <a:rPr lang="en-US" sz="4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La </a:t>
            </a:r>
            <a:r>
              <a:rPr lang="en-US" sz="4000" dirty="0" err="1" smtClean="0"/>
              <a:t>amiga</a:t>
            </a:r>
            <a:r>
              <a:rPr lang="en-US" sz="4000" dirty="0" smtClean="0"/>
              <a:t> de Pablo </a:t>
            </a:r>
            <a:r>
              <a:rPr lang="en-US" sz="4000" dirty="0" err="1" smtClean="0"/>
              <a:t>es</a:t>
            </a:r>
            <a:r>
              <a:rPr lang="en-US" sz="4000" dirty="0" smtClean="0"/>
              <a:t> _______. (</a:t>
            </a:r>
            <a:r>
              <a:rPr lang="en-US" sz="4000" dirty="0" err="1" smtClean="0"/>
              <a:t>rubio</a:t>
            </a:r>
            <a:r>
              <a:rPr lang="en-US" sz="4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Los </a:t>
            </a:r>
            <a:r>
              <a:rPr lang="en-US" sz="4000" dirty="0" err="1" smtClean="0"/>
              <a:t>cursos</a:t>
            </a:r>
            <a:r>
              <a:rPr lang="en-US" sz="4000" dirty="0" smtClean="0"/>
              <a:t> son _________. (</a:t>
            </a:r>
            <a:r>
              <a:rPr lang="en-US" sz="4000" dirty="0" err="1" smtClean="0"/>
              <a:t>dificil</a:t>
            </a:r>
            <a:r>
              <a:rPr lang="en-US" sz="4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09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294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____________         Clase 701 La fecha es el 30 de septiembre del 2013</vt:lpstr>
      <vt:lpstr>Practica</vt:lpstr>
      <vt:lpstr>PowerPoint Presentation</vt:lpstr>
      <vt:lpstr>Articulos indefinidos (Indefinite Articles)</vt:lpstr>
      <vt:lpstr>What “articulo indefinido” would you use?</vt:lpstr>
      <vt:lpstr>Ejercicio</vt:lpstr>
      <vt:lpstr>Ejercicio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Clase 11 IM La fecha es el 18 de enero del 2010</dc:title>
  <dc:creator>Helen Zumaeta</dc:creator>
  <cp:lastModifiedBy>Helen Zumaeta</cp:lastModifiedBy>
  <cp:revision>18</cp:revision>
  <dcterms:created xsi:type="dcterms:W3CDTF">2011-01-18T02:17:50Z</dcterms:created>
  <dcterms:modified xsi:type="dcterms:W3CDTF">2013-09-30T21:51:10Z</dcterms:modified>
</cp:coreProperties>
</file>